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4"/>
  </p:notesMasterIdLst>
  <p:sldIdLst>
    <p:sldId id="315" r:id="rId2"/>
    <p:sldId id="320" r:id="rId3"/>
    <p:sldId id="350" r:id="rId4"/>
    <p:sldId id="351" r:id="rId5"/>
    <p:sldId id="326" r:id="rId6"/>
    <p:sldId id="346" r:id="rId7"/>
    <p:sldId id="325" r:id="rId8"/>
    <p:sldId id="356" r:id="rId9"/>
    <p:sldId id="327" r:id="rId10"/>
    <p:sldId id="328" r:id="rId11"/>
    <p:sldId id="357" r:id="rId12"/>
    <p:sldId id="330" r:id="rId13"/>
  </p:sldIdLst>
  <p:sldSz cx="6858000" cy="5143500"/>
  <p:notesSz cx="6858000" cy="9144000"/>
  <p:embeddedFontLst>
    <p:embeddedFont>
      <p:font typeface="Kalam" panose="020B0604020202020204" charset="0"/>
      <p:regular r:id="rId15"/>
      <p:bold r:id="rId16"/>
    </p:embeddedFont>
    <p:embeddedFont>
      <p:font typeface="Montserrat" panose="02000505000000020004" pitchFamily="2" charset="0"/>
      <p:regular r:id="rId17"/>
      <p:bold r:id="rId18"/>
      <p:italic r:id="rId19"/>
      <p:boldItalic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TM Cookies" panose="02040603050506020204" pitchFamily="18" charset="0"/>
      <p:regular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EB54E9"/>
    <a:srgbClr val="FFFFFF"/>
    <a:srgbClr val="8AB036"/>
    <a:srgbClr val="B7D574"/>
    <a:srgbClr val="FFAB40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15"/>
  </p:normalViewPr>
  <p:slideViewPr>
    <p:cSldViewPr snapToGrid="0">
      <p:cViewPr varScale="1">
        <p:scale>
          <a:sx n="90" d="100"/>
          <a:sy n="90" d="100"/>
        </p:scale>
        <p:origin x="1320" y="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9127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ov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216" y="1794029"/>
            <a:ext cx="2284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312894" y="434111"/>
            <a:ext cx="425823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306646"/>
            <a:ext cx="585387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502060" y="3513624"/>
            <a:ext cx="5938210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353128" y="801051"/>
            <a:ext cx="1527668" cy="132715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1880796" y="801051"/>
            <a:ext cx="1590475" cy="129932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275" y="844303"/>
            <a:ext cx="1483232" cy="125607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511" y="844302"/>
            <a:ext cx="1512477" cy="124064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428049" y="2233537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2019511" y="2251825"/>
            <a:ext cx="1335477" cy="50632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3562152" y="224268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5104793" y="2244704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502061" y="2890803"/>
            <a:ext cx="585387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6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386802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Ngày đầu năm, bốn nàng tiên Xuân, Hạ, Thu, Đông gặp nhau. Đông cầm tay Xuân bảo: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x-none" sz="1300"/>
              <a:t> l</a:t>
            </a:r>
            <a:r>
              <a:rPr lang="x-none" sz="1300">
                <a:latin typeface="UTM Avo" panose="02040603050506020204" pitchFamily="18" charset="0"/>
              </a:rPr>
              <a:t>ại thích em thu nhất không có </a:t>
            </a:r>
            <a:r>
              <a:rPr lang="vi-VN" sz="1300" dirty="0"/>
              <a:t>T</a:t>
            </a:r>
            <a:r>
              <a:rPr lang="x-none" sz="130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300" dirty="0"/>
              <a:t>…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Chỉ có em là chẳng ai yêu</a:t>
            </a:r>
            <a:r>
              <a:rPr lang="vi-VN" sz="1300" dirty="0"/>
              <a:t>. 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Có em mới có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bập bùng bếp lửa </a:t>
            </a:r>
            <a:r>
              <a:rPr lang="x-none" sz="1300">
                <a:latin typeface="UTM Avo" panose="020406030505060202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Bốn nàng tiên mải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chuyện trò</a:t>
            </a:r>
            <a:r>
              <a:rPr lang="x-none" sz="1300">
                <a:latin typeface="UTM Avo" panose="020406030505060202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Xuân làm cho cây lá tươi tốt</a:t>
            </a:r>
            <a:r>
              <a:rPr lang="vi-VN" sz="1300" dirty="0"/>
              <a:t>. </a:t>
            </a:r>
            <a:r>
              <a:rPr lang="x-none" sz="130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x-none" sz="1200" dirty="0">
                <a:latin typeface="UTM Avo" panose="02040603050506020204" pitchFamily="18" charset="0"/>
              </a:rPr>
              <a:t>					(Theo Từ Nguyên Tĩnh</a:t>
            </a:r>
            <a:r>
              <a:rPr lang="x-none" sz="1200">
                <a:latin typeface="UTM Avo" panose="02040603050506020204" pitchFamily="18" charset="0"/>
              </a:rPr>
              <a:t>)      </a:t>
            </a:r>
            <a:endParaRPr lang="x-none" sz="1200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2" y="2290030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5" y="3139125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746916"/>
            <a:ext cx="6119826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nào dưới đây là câu nêu đặc điểm?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Bốn nàng tiên cầm tay nhau trò chuyện.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91937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Trò chơi: </a:t>
            </a:r>
            <a:r>
              <a:rPr lang="vi-VN" sz="1500" b="1" i="1" dirty="0">
                <a:latin typeface="UTM Avo" panose="02040603050506020204" pitchFamily="18" charset="0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92608" y="2454039"/>
            <a:ext cx="384048" cy="384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1460464" y="2792367"/>
            <a:ext cx="594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2320930" y="2792367"/>
            <a:ext cx="957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676656" y="3694176"/>
            <a:ext cx="232257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3581400" y="3694176"/>
            <a:ext cx="2322576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(…)</a:t>
            </a:r>
            <a:endParaRPr lang="x-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66790" y="578414"/>
            <a:ext cx="1641928" cy="746285"/>
            <a:chOff x="341062" y="617893"/>
            <a:chExt cx="1641928" cy="746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1062" y="65629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380093"/>
            <a:ext cx="5572410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thời tiết ngày hôm nay ở nơi em ở.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67936" y="421778"/>
            <a:ext cx="536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BỐN MÙA</a:t>
            </a:r>
            <a:endParaRPr lang="en-US" sz="4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130406" y="1787215"/>
            <a:ext cx="7213074" cy="30913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386762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x-none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x-none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x-none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x-none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x-none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x-none" sz="1300" dirty="0"/>
              <a:t> l</a:t>
            </a:r>
            <a:r>
              <a:rPr lang="x-none" sz="13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300" dirty="0"/>
              <a:t>T</a:t>
            </a:r>
            <a:r>
              <a:rPr lang="x-none" sz="13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300" dirty="0"/>
              <a:t>…</a:t>
            </a:r>
            <a:endParaRPr lang="x-none" sz="13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300" dirty="0"/>
              <a:t>. </a:t>
            </a:r>
            <a:endParaRPr lang="x-none" sz="13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300" dirty="0"/>
              <a:t>. </a:t>
            </a:r>
            <a:r>
              <a:rPr lang="x-none" sz="13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x-none" sz="13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2262935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3157055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386802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Ngày đầu năm, bốn nàng tiên Xuân, Hạ, Thu, Đông gặp nhau. Đông cầm tay Xuân bảo: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x-none" sz="1300"/>
              <a:t> l</a:t>
            </a:r>
            <a:r>
              <a:rPr lang="x-none" sz="1300">
                <a:latin typeface="UTM Avo" panose="02040603050506020204" pitchFamily="18" charset="0"/>
              </a:rPr>
              <a:t>ại thích em thu nhất không có </a:t>
            </a:r>
            <a:r>
              <a:rPr lang="vi-VN" sz="1300" dirty="0"/>
              <a:t>T</a:t>
            </a:r>
            <a:r>
              <a:rPr lang="x-none" sz="130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300" dirty="0"/>
              <a:t>…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Chỉ có em là chẳng ai yêu</a:t>
            </a:r>
            <a:r>
              <a:rPr lang="vi-VN" sz="1300" dirty="0"/>
              <a:t>. 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Có em mới có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bập bùng bếp lửa </a:t>
            </a:r>
            <a:r>
              <a:rPr lang="x-none" sz="1300">
                <a:latin typeface="UTM Avo" panose="020406030505060202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Bốn nàng tiên mải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chuyện trò</a:t>
            </a:r>
            <a:r>
              <a:rPr lang="x-none" sz="1300">
                <a:latin typeface="UTM Avo" panose="020406030505060202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Xuân làm cho cây lá tươi tốt</a:t>
            </a:r>
            <a:r>
              <a:rPr lang="vi-VN" sz="1300" dirty="0"/>
              <a:t>. </a:t>
            </a:r>
            <a:r>
              <a:rPr lang="x-none" sz="130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x-none" sz="1200" dirty="0">
                <a:latin typeface="UTM Avo" panose="02040603050506020204" pitchFamily="18" charset="0"/>
              </a:rPr>
              <a:t>					(Theo Từ Nguyên Tĩnh</a:t>
            </a:r>
            <a:r>
              <a:rPr lang="x-none" sz="1200">
                <a:latin typeface="UTM Avo" panose="02040603050506020204" pitchFamily="18" charset="0"/>
              </a:rPr>
              <a:t>)      </a:t>
            </a:r>
            <a:endParaRPr lang="x-none" sz="1200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2" y="2290030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5" y="3139125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Màn hình 2021-06-15 lúc 18.50.54.mov" descr="Ghi Màn hình 2021-06-15 lúc 18.50.54.mov">
            <a:hlinkClick r:id="" action="ppaction://media"/>
            <a:extLst>
              <a:ext uri="{FF2B5EF4-FFF2-40B4-BE49-F238E27FC236}">
                <a16:creationId xmlns:a16="http://schemas.microsoft.com/office/drawing/2014/main" id="{F71F16D0-589C-9B43-BF8C-E8554F6AE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58.15" end="1212.24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919" y="1880910"/>
            <a:ext cx="4894155" cy="2667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chồi</a:t>
            </a:r>
            <a:r>
              <a:rPr lang="x-none" sz="1800" dirty="0"/>
              <a:t> 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đơm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6999" y="1435120"/>
            <a:ext cx="392048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mọc ra những mầm non.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390163" y="1995230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nảy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Đẹp tuyệt vời khoảnh khắc hoa nở (online-video-cutter.com).mp4" descr="Đẹp tuyệt vời khoảnh khắc hoa nở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F8F53B48-19F3-404A-B4D0-0F352023FC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2120" y="2450355"/>
            <a:ext cx="4032969" cy="2268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9285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 đọc lời thoại nhân vật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746084" y="1845703"/>
            <a:ext cx="5564344" cy="1121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2400" dirty="0">
                <a:latin typeface="UTM Avo" panose="02040603050506020204" pitchFamily="18" charset="0"/>
              </a:rPr>
              <a:t>Lời 4 cô tiên: nhí nhảnh, hồn nhiên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x-none" sz="2400" dirty="0">
                <a:latin typeface="UTM Avo" panose="02040603050506020204" pitchFamily="18" charset="0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8681" y="711923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 dài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643116" y="1134453"/>
            <a:ext cx="5616958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Xuân nói:</a:t>
            </a:r>
            <a:endParaRPr lang="x-none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x-none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645669" y="119601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6188936" y="163220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2887689" y="164749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3309808" y="1996488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90A4D81-9D8A-9042-80C5-490D2B9D1F32}"/>
              </a:ext>
            </a:extLst>
          </p:cNvPr>
          <p:cNvSpPr/>
          <p:nvPr/>
        </p:nvSpPr>
        <p:spPr>
          <a:xfrm>
            <a:off x="409200" y="12426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A1DD4B-EA63-214B-BD24-9147FB822145}"/>
              </a:ext>
            </a:extLst>
          </p:cNvPr>
          <p:cNvSpPr/>
          <p:nvPr/>
        </p:nvSpPr>
        <p:spPr>
          <a:xfrm>
            <a:off x="356837" y="278713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F21DFB-B370-7E4C-AB11-05CDE394512C}"/>
              </a:ext>
            </a:extLst>
          </p:cNvPr>
          <p:cNvSpPr/>
          <p:nvPr/>
        </p:nvSpPr>
        <p:spPr>
          <a:xfrm>
            <a:off x="377431" y="390402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1FDCBB-4EFF-8A45-ABC0-3FA449CF992A}"/>
              </a:ext>
            </a:extLst>
          </p:cNvPr>
          <p:cNvSpPr/>
          <p:nvPr/>
        </p:nvSpPr>
        <p:spPr>
          <a:xfrm>
            <a:off x="645733" y="2663854"/>
            <a:ext cx="5616958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Có em</a:t>
            </a:r>
            <a:r>
              <a:rPr lang="x-none" sz="1800" dirty="0">
                <a:latin typeface="UTM Avo" panose="02040603050506020204" pitchFamily="18" charset="0"/>
              </a:rPr>
              <a:t> mới có bập bùng bếp lửa nhà sàn, mọi người có giấc ngủ ấm trong chăn.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endParaRPr lang="x-none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5877A1-2877-C04E-B5DC-331190C7205F}"/>
              </a:ext>
            </a:extLst>
          </p:cNvPr>
          <p:cNvCxnSpPr>
            <a:cxnSpLocks/>
          </p:cNvCxnSpPr>
          <p:nvPr/>
        </p:nvCxnSpPr>
        <p:spPr>
          <a:xfrm flipH="1">
            <a:off x="1396524" y="274248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A3D0F6-4079-1F43-BA8C-F447D50A65D7}"/>
              </a:ext>
            </a:extLst>
          </p:cNvPr>
          <p:cNvCxnSpPr>
            <a:cxnSpLocks/>
          </p:cNvCxnSpPr>
          <p:nvPr/>
        </p:nvCxnSpPr>
        <p:spPr>
          <a:xfrm flipH="1">
            <a:off x="4827132" y="279848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373556-B1AA-5A4A-B383-FA0D43497053}"/>
              </a:ext>
            </a:extLst>
          </p:cNvPr>
          <p:cNvGrpSpPr/>
          <p:nvPr/>
        </p:nvGrpSpPr>
        <p:grpSpPr>
          <a:xfrm>
            <a:off x="2956518" y="3130723"/>
            <a:ext cx="134905" cy="353729"/>
            <a:chOff x="8719213" y="2921749"/>
            <a:chExt cx="141062" cy="35372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5C5D23-A284-3449-815A-6F84C14557FC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4E9C49-4B2F-FE48-A4F1-1769DFCA3F1D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E9138-AEB5-6B4A-BB56-30977BC12137}"/>
              </a:ext>
            </a:extLst>
          </p:cNvPr>
          <p:cNvSpPr/>
          <p:nvPr/>
        </p:nvSpPr>
        <p:spPr>
          <a:xfrm>
            <a:off x="719062" y="3768796"/>
            <a:ext cx="5616958" cy="87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x-none" sz="1800" dirty="0">
                <a:latin typeface="UTM Avo" panose="02040603050506020204" pitchFamily="18" charset="0"/>
              </a:rPr>
              <a:t>Còn cháu Đông, cháu có công ấp ủ mầm sống để mùa xuân về cây cối đâm chồi này lộc.</a:t>
            </a:r>
            <a:endParaRPr lang="vi-VN" sz="1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7918D1-F1DA-F546-9693-1790A4F59FF9}"/>
              </a:ext>
            </a:extLst>
          </p:cNvPr>
          <p:cNvCxnSpPr>
            <a:cxnSpLocks/>
          </p:cNvCxnSpPr>
          <p:nvPr/>
        </p:nvCxnSpPr>
        <p:spPr>
          <a:xfrm flipH="1">
            <a:off x="2314244" y="385034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54DD5C-7699-1A42-B277-724396D1DA9A}"/>
              </a:ext>
            </a:extLst>
          </p:cNvPr>
          <p:cNvCxnSpPr>
            <a:cxnSpLocks/>
          </p:cNvCxnSpPr>
          <p:nvPr/>
        </p:nvCxnSpPr>
        <p:spPr>
          <a:xfrm flipH="1">
            <a:off x="5014500" y="3892696"/>
            <a:ext cx="103850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EF4E53-CBEE-8A4C-9703-9266E9D8317B}"/>
              </a:ext>
            </a:extLst>
          </p:cNvPr>
          <p:cNvCxnSpPr>
            <a:cxnSpLocks/>
          </p:cNvCxnSpPr>
          <p:nvPr/>
        </p:nvCxnSpPr>
        <p:spPr>
          <a:xfrm flipH="1">
            <a:off x="945689" y="428562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98CDE6-A621-0342-A969-8408BC15D9FA}"/>
              </a:ext>
            </a:extLst>
          </p:cNvPr>
          <p:cNvGrpSpPr/>
          <p:nvPr/>
        </p:nvGrpSpPr>
        <p:grpSpPr>
          <a:xfrm>
            <a:off x="3520967" y="4247925"/>
            <a:ext cx="134905" cy="353729"/>
            <a:chOff x="8719213" y="2921749"/>
            <a:chExt cx="141062" cy="3537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BCA663-4CE8-7442-866E-EA73A764A7BD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91C0B-D5E1-C342-A8A0-CCE8763407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EE3A1C-1B5C-9C49-B727-3210CD264889}"/>
              </a:ext>
            </a:extLst>
          </p:cNvPr>
          <p:cNvCxnSpPr>
            <a:cxnSpLocks/>
          </p:cNvCxnSpPr>
          <p:nvPr/>
        </p:nvCxnSpPr>
        <p:spPr>
          <a:xfrm flipH="1">
            <a:off x="2610716" y="428562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6" grpId="0" animBg="1"/>
      <p:bldP spid="18" grpId="0" animBg="1"/>
      <p:bldP spid="23" grpId="0" animBg="1"/>
      <p:bldP spid="2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386802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Ngày đầu năm, bốn nàng tiên Xuân, Hạ, Thu, Đông gặp nhau. Đông cầm tay Xuân bảo: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x-none" sz="130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3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x-none" sz="1300"/>
              <a:t> l</a:t>
            </a:r>
            <a:r>
              <a:rPr lang="x-none" sz="1300">
                <a:latin typeface="UTM Avo" panose="02040603050506020204" pitchFamily="18" charset="0"/>
              </a:rPr>
              <a:t>ại thích em thu nhất không có </a:t>
            </a:r>
            <a:r>
              <a:rPr lang="vi-VN" sz="1300" dirty="0"/>
              <a:t>T</a:t>
            </a:r>
            <a:r>
              <a:rPr lang="x-none" sz="130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300" dirty="0"/>
              <a:t>…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Chỉ có em là chẳng ai yêu</a:t>
            </a:r>
            <a:r>
              <a:rPr lang="vi-VN" sz="1300" dirty="0"/>
              <a:t>. </a:t>
            </a:r>
            <a:endParaRPr lang="x-none" sz="130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Có em mới có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bập bùng bếp lửa </a:t>
            </a:r>
            <a:r>
              <a:rPr lang="x-none" sz="1300">
                <a:latin typeface="UTM Avo" panose="020406030505060202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Bốn nàng tiên mải </a:t>
            </a:r>
            <a:r>
              <a:rPr lang="x-none" sz="1300" b="1">
                <a:solidFill>
                  <a:srgbClr val="FF0000"/>
                </a:solidFill>
                <a:latin typeface="UTM Avo" panose="02040603050506020204" pitchFamily="18" charset="0"/>
              </a:rPr>
              <a:t>chuyện trò</a:t>
            </a:r>
            <a:r>
              <a:rPr lang="x-none" sz="1300">
                <a:latin typeface="UTM Avo" panose="020406030505060202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x-none" sz="1300">
                <a:latin typeface="UTM Avo" panose="02040603050506020204" pitchFamily="18" charset="0"/>
              </a:rPr>
              <a:t>       - Xuân làm cho cây lá tươi tốt</a:t>
            </a:r>
            <a:r>
              <a:rPr lang="vi-VN" sz="1300" dirty="0"/>
              <a:t>. </a:t>
            </a:r>
            <a:r>
              <a:rPr lang="x-none" sz="130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x-none" sz="1200" dirty="0">
                <a:latin typeface="UTM Avo" panose="02040603050506020204" pitchFamily="18" charset="0"/>
              </a:rPr>
              <a:t>					(Theo Từ Nguyên Tĩnh</a:t>
            </a:r>
            <a:r>
              <a:rPr lang="x-none" sz="1200">
                <a:latin typeface="UTM Avo" panose="02040603050506020204" pitchFamily="18" charset="0"/>
              </a:rPr>
              <a:t>)      </a:t>
            </a:r>
            <a:endParaRPr lang="x-none" sz="1200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2" y="2290030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5" y="3139125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Bốn nàng tiên tượng trưng cho những mùa nào trong năm?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57175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Theo nàng tiên mùa hạ, vì sao thiếu nhi thích mùa thu?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296467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 không có mùa thu thì không có đêm trăng rằm rước đề, phá cỗ,…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Bốn nàng tiên tượng trưng cho bốn mùa xuân, hạ, thu, đông.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D8F3C-D07C-FC43-8EB4-E4DA5173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1026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7D8BD8B7-B9F8-1C43-BF03-20ED8650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1414624" y="2513894"/>
            <a:ext cx="3893825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04" y="3332567"/>
            <a:ext cx="2313992" cy="15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CD9A5025-A654-D94B-88AA-2870F6C1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0" y="3211720"/>
            <a:ext cx="1782212" cy="17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719FC326-97E6-F042-BC14-2CB9830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4" y="4156956"/>
            <a:ext cx="1194949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1404</Words>
  <Application>Microsoft Office PowerPoint</Application>
  <PresentationFormat>Custom</PresentationFormat>
  <Paragraphs>103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Kalam</vt:lpstr>
      <vt:lpstr>Times New Roman</vt:lpstr>
      <vt:lpstr>UTM Cookies</vt:lpstr>
      <vt:lpstr>Montserrat</vt:lpstr>
      <vt:lpstr>UTM Avo</vt:lpstr>
      <vt:lpstr>Arial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</cp:lastModifiedBy>
  <cp:revision>136</cp:revision>
  <dcterms:modified xsi:type="dcterms:W3CDTF">2023-12-27T10:57:44Z</dcterms:modified>
</cp:coreProperties>
</file>